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43" r:id="rId2"/>
    <p:sldId id="366" r:id="rId3"/>
    <p:sldId id="344" r:id="rId4"/>
    <p:sldId id="345" r:id="rId5"/>
    <p:sldId id="346" r:id="rId6"/>
    <p:sldId id="368" r:id="rId7"/>
    <p:sldId id="347" r:id="rId8"/>
    <p:sldId id="348" r:id="rId9"/>
    <p:sldId id="349" r:id="rId10"/>
    <p:sldId id="350" r:id="rId11"/>
    <p:sldId id="351" r:id="rId12"/>
    <p:sldId id="352" r:id="rId13"/>
    <p:sldId id="367" r:id="rId14"/>
    <p:sldId id="353" r:id="rId15"/>
    <p:sldId id="354" r:id="rId16"/>
    <p:sldId id="263" r:id="rId17"/>
    <p:sldId id="355" r:id="rId18"/>
    <p:sldId id="301" r:id="rId19"/>
    <p:sldId id="364" r:id="rId20"/>
    <p:sldId id="3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736EA-7AF1-404A-BCE8-97615F86C04E}" type="datetimeFigureOut">
              <a:rPr lang="en-US" smtClean="0"/>
              <a:t>6/25/20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1BA3B-2895-464F-8336-9121C482481E}" type="slidenum">
              <a:rPr lang="en-US" smtClean="0"/>
              <a:t>‹#›</a:t>
            </a:fld>
            <a:endParaRPr lang="en-US"/>
          </a:p>
        </p:txBody>
      </p:sp>
    </p:spTree>
    <p:extLst>
      <p:ext uri="{BB962C8B-B14F-4D97-AF65-F5344CB8AC3E}">
        <p14:creationId xmlns:p14="http://schemas.microsoft.com/office/powerpoint/2010/main" val="225805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4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348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784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22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542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360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744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151710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281D-EA3F-104D-A2F9-F0784D379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B9E2AD-C42D-A84B-B6B7-8B862D859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048362-31F7-544C-A3F0-A4E4D8E0621D}"/>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5" name="Footer Placeholder 4">
            <a:extLst>
              <a:ext uri="{FF2B5EF4-FFF2-40B4-BE49-F238E27FC236}">
                <a16:creationId xmlns:a16="http://schemas.microsoft.com/office/drawing/2014/main" id="{902F744A-5BC7-C041-98A6-1855DF2DD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0C322-C6B6-3147-9E51-729D7AB80EDB}"/>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263515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84D8-E533-B247-A201-E5DF1A17FE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05AFAF-1316-6440-9C1E-808052BA8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F390F-327F-8047-8AAF-F6AE184AB5A7}"/>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5" name="Footer Placeholder 4">
            <a:extLst>
              <a:ext uri="{FF2B5EF4-FFF2-40B4-BE49-F238E27FC236}">
                <a16:creationId xmlns:a16="http://schemas.microsoft.com/office/drawing/2014/main" id="{42BF84E2-66A8-3941-8DEF-03BC944EB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919F0-06C5-604F-8EB8-091437C46F1A}"/>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949767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964387-87AF-2049-A92C-219F637E97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914FC9-ED0B-3946-BF48-A26A3FD81D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CBAAC-0338-1340-B509-38401AC2DFEB}"/>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5" name="Footer Placeholder 4">
            <a:extLst>
              <a:ext uri="{FF2B5EF4-FFF2-40B4-BE49-F238E27FC236}">
                <a16:creationId xmlns:a16="http://schemas.microsoft.com/office/drawing/2014/main" id="{3564742E-E15B-094C-B043-4C9672BC7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11523-9A7B-4D47-87E6-6484ABD5EA8C}"/>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277077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87123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EA86-F18F-724C-A287-03DDC8BCE0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07C9C-4176-CC4B-BC0C-FD62D062B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51884-2FA3-BC48-98D1-F214231A7E37}"/>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5" name="Footer Placeholder 4">
            <a:extLst>
              <a:ext uri="{FF2B5EF4-FFF2-40B4-BE49-F238E27FC236}">
                <a16:creationId xmlns:a16="http://schemas.microsoft.com/office/drawing/2014/main" id="{51379968-1FBD-E74C-8D9E-7770F137E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B45B9-1814-9F4C-AD27-7C01762A4DBD}"/>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64052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04CB-9BAD-7B44-8BC5-8E5EB9399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992924-79DA-8749-82D9-49AF43DCF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D5F65B-6AFD-494E-9F7F-033555AE00FB}"/>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5" name="Footer Placeholder 4">
            <a:extLst>
              <a:ext uri="{FF2B5EF4-FFF2-40B4-BE49-F238E27FC236}">
                <a16:creationId xmlns:a16="http://schemas.microsoft.com/office/drawing/2014/main" id="{31F84290-D4C4-0744-B571-91924BF80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A7B1E-6893-4742-97F3-632C8546BEA0}"/>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3651468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3F14-BC94-A440-B27F-8D58E2600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5ABE4-7EDC-FA4B-8DCA-7AFA0F3275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5AF3AE-C12A-034A-A475-5C4AFE6853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0CE011-1F57-F441-948A-0817CBC18D2D}"/>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6" name="Footer Placeholder 5">
            <a:extLst>
              <a:ext uri="{FF2B5EF4-FFF2-40B4-BE49-F238E27FC236}">
                <a16:creationId xmlns:a16="http://schemas.microsoft.com/office/drawing/2014/main" id="{89FDEF56-B229-DB4E-B65C-FA080BAEA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A6208-8B5D-0846-AE6E-31303AE184F3}"/>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306271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189D-0EEB-F84D-846D-6CAB39BAF2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8BECF-7235-1B4D-8F38-AABFDAFDB4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2ACF33-4E38-CA42-AF7E-F32E13F6F8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00F0D7-9A64-5D43-BE37-1F1818E73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41A88-A178-BD4E-830F-F5D90BEA71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4A461-E12F-C844-9336-980A3F3A357A}"/>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8" name="Footer Placeholder 7">
            <a:extLst>
              <a:ext uri="{FF2B5EF4-FFF2-40B4-BE49-F238E27FC236}">
                <a16:creationId xmlns:a16="http://schemas.microsoft.com/office/drawing/2014/main" id="{F883F2DC-7336-E34B-B2FB-619C62AF3B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671DBC-FD6A-5446-8B9D-71B7C02C8498}"/>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217583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0FC1-F64A-474C-A85B-C56E829EE1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704514-147A-A541-B35E-9B73807806E0}"/>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4" name="Footer Placeholder 3">
            <a:extLst>
              <a:ext uri="{FF2B5EF4-FFF2-40B4-BE49-F238E27FC236}">
                <a16:creationId xmlns:a16="http://schemas.microsoft.com/office/drawing/2014/main" id="{E3AABBD8-289C-D747-98CA-B2DF9744FE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FC53BA-8FCC-DE45-88EE-832045B571FD}"/>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26577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9B20E-18EB-494F-88F3-1EC1A0DFAA47}"/>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3" name="Footer Placeholder 2">
            <a:extLst>
              <a:ext uri="{FF2B5EF4-FFF2-40B4-BE49-F238E27FC236}">
                <a16:creationId xmlns:a16="http://schemas.microsoft.com/office/drawing/2014/main" id="{85E6E643-739E-294E-871A-4F8C75CB42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665229-E05D-1241-9CA8-0C2E8D095DC1}"/>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4272307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EAAD-605E-8748-A64D-49143DED6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DB996D-DB2B-CB4D-82A5-93B45D2C2C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16E9F4-E205-B24A-B025-5F75D25BC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FD818-214D-4F42-B8C2-D42C17DAED47}"/>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6" name="Footer Placeholder 5">
            <a:extLst>
              <a:ext uri="{FF2B5EF4-FFF2-40B4-BE49-F238E27FC236}">
                <a16:creationId xmlns:a16="http://schemas.microsoft.com/office/drawing/2014/main" id="{4407B9A4-3E30-014E-9AD5-635B207C5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71E37-8E3E-CF48-B3A2-2310D63EB4BD}"/>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3376520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4B79-88A1-6845-B9CC-10354BC207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6AA91-076D-F042-8E77-9DD0D14F5A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EA455F-4B3C-E34A-8F1C-9E4CEB1EE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D52-6EAB-A44A-862A-2CE7EDB420DE}"/>
              </a:ext>
            </a:extLst>
          </p:cNvPr>
          <p:cNvSpPr>
            <a:spLocks noGrp="1"/>
          </p:cNvSpPr>
          <p:nvPr>
            <p:ph type="dt" sz="half" idx="10"/>
          </p:nvPr>
        </p:nvSpPr>
        <p:spPr/>
        <p:txBody>
          <a:bodyPr/>
          <a:lstStyle/>
          <a:p>
            <a:fld id="{C96BCFA3-66CF-FB4E-A1C7-D0AEEC8A1412}" type="datetimeFigureOut">
              <a:rPr lang="en-US" smtClean="0"/>
              <a:t>6/25/20</a:t>
            </a:fld>
            <a:endParaRPr lang="en-US"/>
          </a:p>
        </p:txBody>
      </p:sp>
      <p:sp>
        <p:nvSpPr>
          <p:cNvPr id="6" name="Footer Placeholder 5">
            <a:extLst>
              <a:ext uri="{FF2B5EF4-FFF2-40B4-BE49-F238E27FC236}">
                <a16:creationId xmlns:a16="http://schemas.microsoft.com/office/drawing/2014/main" id="{C66366F0-C064-414D-BA7C-12E17F1BA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E0DAD-6E1C-4344-904C-0BAE787D3C22}"/>
              </a:ext>
            </a:extLst>
          </p:cNvPr>
          <p:cNvSpPr>
            <a:spLocks noGrp="1"/>
          </p:cNvSpPr>
          <p:nvPr>
            <p:ph type="sldNum" sz="quarter" idx="12"/>
          </p:nvPr>
        </p:nvSpPr>
        <p:spPr/>
        <p:txBody>
          <a:bodyPr/>
          <a:lstStyle/>
          <a:p>
            <a:fld id="{90C7C5B3-C357-6F4B-9258-761321F401F9}" type="slidenum">
              <a:rPr lang="en-US" smtClean="0"/>
              <a:t>‹#›</a:t>
            </a:fld>
            <a:endParaRPr lang="en-US"/>
          </a:p>
        </p:txBody>
      </p:sp>
    </p:spTree>
    <p:extLst>
      <p:ext uri="{BB962C8B-B14F-4D97-AF65-F5344CB8AC3E}">
        <p14:creationId xmlns:p14="http://schemas.microsoft.com/office/powerpoint/2010/main" val="44918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BFF36A-C433-1644-B64C-7937A6D18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EEB30A-A2A2-D54D-B9F4-02AC624F9C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C6F0B-1F98-2A43-9DE9-5AA9B83BD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BCFA3-66CF-FB4E-A1C7-D0AEEC8A1412}" type="datetimeFigureOut">
              <a:rPr lang="en-US" smtClean="0"/>
              <a:t>6/25/20</a:t>
            </a:fld>
            <a:endParaRPr lang="en-US"/>
          </a:p>
        </p:txBody>
      </p:sp>
      <p:sp>
        <p:nvSpPr>
          <p:cNvPr id="5" name="Footer Placeholder 4">
            <a:extLst>
              <a:ext uri="{FF2B5EF4-FFF2-40B4-BE49-F238E27FC236}">
                <a16:creationId xmlns:a16="http://schemas.microsoft.com/office/drawing/2014/main" id="{03988CBA-5B86-504E-B11E-51DFDA09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DAC164-54C0-244C-BC47-FD595758C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7C5B3-C357-6F4B-9258-761321F401F9}" type="slidenum">
              <a:rPr lang="en-US" smtClean="0"/>
              <a:t>‹#›</a:t>
            </a:fld>
            <a:endParaRPr lang="en-US"/>
          </a:p>
        </p:txBody>
      </p:sp>
    </p:spTree>
    <p:extLst>
      <p:ext uri="{BB962C8B-B14F-4D97-AF65-F5344CB8AC3E}">
        <p14:creationId xmlns:p14="http://schemas.microsoft.com/office/powerpoint/2010/main" val="210767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237042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55597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110654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56948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2"/>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3">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4">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5">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6">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7">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62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362828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855573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1368451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189831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673596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21282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411144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76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358791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Permissions</a:t>
            </a:r>
          </a:p>
        </p:txBody>
      </p:sp>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p:txBody>
          <a:bodyPr/>
          <a:lstStyle/>
          <a:p>
            <a:r>
              <a:rPr lang="en-US" dirty="0"/>
              <a:t>You can use AWS Identity and Access Management (IAM) roles to grant access to databases among other items</a:t>
            </a:r>
          </a:p>
          <a:p>
            <a:endParaRPr lang="en-US" dirty="0"/>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81242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p:txBody>
          <a:bodyPr/>
          <a:lstStyle/>
          <a:p>
            <a:r>
              <a:rPr lang="en-US" dirty="0"/>
              <a:t>An Amazon Machine Image (AMI) may be used for this. EC2 instances created from AWS AMIs have the AWS CLI tools preinstalled</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563972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nvGraphicFramePr>
        <p:xfrm>
          <a:off x="648306" y="1636996"/>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683737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13822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40462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08677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1383</Words>
  <Application>Microsoft Macintosh PowerPoint</Application>
  <PresentationFormat>Widescreen</PresentationFormat>
  <Paragraphs>137</Paragraphs>
  <Slides>20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Courier New</vt:lpstr>
      <vt:lpstr>Helvetica Neue Light</vt:lpstr>
      <vt:lpstr>Wingdings</vt:lpstr>
      <vt:lpstr>Office Theme</vt:lpstr>
      <vt:lpstr>PowerPoint Presentation</vt:lpstr>
      <vt:lpstr>What is Cloud Computing</vt:lpstr>
      <vt:lpstr>AWS Regions</vt:lpstr>
      <vt:lpstr>IAM User and Permissions</vt:lpstr>
      <vt:lpstr>Creating and Managing Virtual Machines with EC2</vt:lpstr>
      <vt:lpstr>Server vs Serverless Architecture</vt:lpstr>
      <vt:lpstr>Provisions</vt:lpstr>
      <vt:lpstr>Networking (Virtual Private Cloud)</vt:lpstr>
      <vt:lpstr>Storage</vt:lpstr>
      <vt:lpstr>Moving Data in the Cloud</vt:lpstr>
      <vt:lpstr>Transforming Data</vt:lpstr>
      <vt:lpstr>Traditional vs Cloud Data Warehousing</vt:lpstr>
      <vt:lpstr>PowerPoint Presentation</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Nakayama, Kerry</dc:creator>
  <cp:lastModifiedBy>Nakayama, Kerry</cp:lastModifiedBy>
  <cp:revision>1</cp:revision>
  <dcterms:created xsi:type="dcterms:W3CDTF">2020-06-26T04:17:47Z</dcterms:created>
  <dcterms:modified xsi:type="dcterms:W3CDTF">2020-06-26T04:18:56Z</dcterms:modified>
</cp:coreProperties>
</file>